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620" y="-5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36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50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29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26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757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23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8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8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7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9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40733-1CC2-4623-B2F8-7D3D6ACE94EF}" type="datetimeFigureOut">
              <a:rPr lang="en-GB" smtClean="0"/>
              <a:t>18/01/2022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64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tel:+442033215208,,987599902# 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ams.microsoft.com/l/meetup-join/19%3ameeting_NzBlNDAxYmQtNTYyYS00NjI5LWExZmUtODM1M2Y1Njc1YTM5%40thread.v2/0?context=%7b%22Tid%22%3a%2237c354b2-85b0-47f5-b222-07b48d774ee3%22%2c%22Oid%22%3a%22f25f2efa-02bb-45f3-aeaa-adcb6d0994ff%22%7d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87574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In celebration of National </a:t>
            </a:r>
            <a:r>
              <a:rPr lang="en-GB" sz="2800" smtClean="0"/>
              <a:t>Apprenticeship </a:t>
            </a:r>
            <a:r>
              <a:rPr lang="en-GB" sz="2800" smtClean="0"/>
              <a:t>Week 2022, </a:t>
            </a:r>
            <a:r>
              <a:rPr lang="en-GB" sz="2800" dirty="0" smtClean="0"/>
              <a:t>the Kent and Medway Pathology Network presents</a:t>
            </a:r>
          </a:p>
          <a:p>
            <a:pPr algn="ctr"/>
            <a:endParaRPr lang="en-GB" sz="1200" dirty="0" smtClean="0"/>
          </a:p>
          <a:p>
            <a:pPr algn="ctr"/>
            <a:r>
              <a:rPr lang="en-GB" b="1" i="1" dirty="0" smtClean="0"/>
              <a:t>‘</a:t>
            </a:r>
            <a:r>
              <a:rPr lang="en-GB" sz="2200" b="1" dirty="0" smtClean="0"/>
              <a:t>Pathology Workforce Apprenticeships</a:t>
            </a:r>
            <a:r>
              <a:rPr lang="en-GB" b="1" dirty="0" smtClean="0"/>
              <a:t>’</a:t>
            </a:r>
          </a:p>
          <a:p>
            <a:pPr algn="ctr"/>
            <a:endParaRPr lang="en-GB" sz="1200" dirty="0"/>
          </a:p>
          <a:p>
            <a:pPr algn="ctr"/>
            <a:r>
              <a:rPr lang="en-GB" sz="1100" i="1" dirty="0" smtClean="0">
                <a:solidFill>
                  <a:schemeClr val="accent1"/>
                </a:solidFill>
              </a:rPr>
              <a:t>‘What </a:t>
            </a:r>
            <a:r>
              <a:rPr lang="en-GB" sz="1100" i="1" dirty="0">
                <a:solidFill>
                  <a:schemeClr val="accent1"/>
                </a:solidFill>
              </a:rPr>
              <a:t>is an apprenticeship, what options are available within pathology workforce, how to tailor the apprenticeships programme for your workforce and how best to get the most out of </a:t>
            </a:r>
            <a:r>
              <a:rPr lang="en-GB" sz="1100" i="1" dirty="0" smtClean="0">
                <a:solidFill>
                  <a:schemeClr val="accent1"/>
                </a:solidFill>
              </a:rPr>
              <a:t>apprentices.’</a:t>
            </a:r>
          </a:p>
          <a:p>
            <a:pPr algn="ctr"/>
            <a:endParaRPr lang="en-GB" sz="1100" i="1" dirty="0">
              <a:solidFill>
                <a:schemeClr val="accent1"/>
              </a:solidFill>
            </a:endParaRPr>
          </a:p>
          <a:p>
            <a:pPr algn="ctr"/>
            <a:r>
              <a:rPr lang="en-GB" sz="1200" b="1" i="1" dirty="0" smtClean="0"/>
              <a:t>Presented </a:t>
            </a:r>
            <a:r>
              <a:rPr lang="en-GB" sz="1200" b="1" i="1" dirty="0"/>
              <a:t>by</a:t>
            </a:r>
            <a:r>
              <a:rPr lang="en-GB" sz="1200" b="1" dirty="0"/>
              <a:t> </a:t>
            </a:r>
            <a:r>
              <a:rPr lang="en-GB" sz="1200" b="1" dirty="0" smtClean="0"/>
              <a:t>Gopyraj </a:t>
            </a:r>
            <a:r>
              <a:rPr lang="en-GB" sz="1200" b="1" dirty="0" err="1" smtClean="0"/>
              <a:t>Sundararajah</a:t>
            </a:r>
            <a:r>
              <a:rPr lang="en-GB" sz="1200" b="1" dirty="0" smtClean="0"/>
              <a:t>, South East Regional Apprenticeship Lead </a:t>
            </a:r>
            <a:endParaRPr lang="en-GB" sz="1200" dirty="0"/>
          </a:p>
          <a:p>
            <a:pPr algn="ctr"/>
            <a:r>
              <a:rPr lang="en-GB" sz="1200" b="1" dirty="0" smtClean="0"/>
              <a:t>On</a:t>
            </a:r>
            <a:r>
              <a:rPr lang="en-GB" sz="1200" dirty="0" smtClean="0"/>
              <a:t> </a:t>
            </a:r>
            <a:r>
              <a:rPr lang="en-GB" sz="1200" b="1" dirty="0" smtClean="0"/>
              <a:t>Wednesday 9</a:t>
            </a:r>
            <a:r>
              <a:rPr lang="en-GB" sz="1200" b="1" baseline="30000" dirty="0" smtClean="0"/>
              <a:t>th</a:t>
            </a:r>
            <a:r>
              <a:rPr lang="en-GB" sz="1200" b="1" dirty="0" smtClean="0"/>
              <a:t> February @ 13:00-13:45</a:t>
            </a:r>
          </a:p>
          <a:p>
            <a:pPr algn="ctr"/>
            <a:endParaRPr lang="en-GB" sz="1200" dirty="0" smtClean="0"/>
          </a:p>
          <a:p>
            <a:pPr algn="ctr"/>
            <a:endParaRPr lang="en-GB" sz="1200" dirty="0" smtClean="0"/>
          </a:p>
          <a:p>
            <a:pPr algn="ctr"/>
            <a:endParaRPr lang="en-GB" sz="1200" dirty="0"/>
          </a:p>
          <a:p>
            <a:pPr algn="ctr"/>
            <a:endParaRPr lang="en-GB" sz="1200" b="1" dirty="0" smtClean="0"/>
          </a:p>
          <a:p>
            <a:pPr algn="ctr"/>
            <a:r>
              <a:rPr lang="en-GB" sz="1200" b="1" dirty="0" smtClean="0"/>
              <a:t>All </a:t>
            </a:r>
            <a:r>
              <a:rPr lang="en-GB" sz="1200" b="1" dirty="0" smtClean="0"/>
              <a:t>staff welcome.</a:t>
            </a:r>
          </a:p>
          <a:p>
            <a:pPr algn="ctr"/>
            <a:r>
              <a:rPr lang="en-GB" sz="1200" b="1" dirty="0" smtClean="0"/>
              <a:t>Direct invites will be sent </a:t>
            </a:r>
            <a:r>
              <a:rPr lang="en-GB" sz="1200" b="1" dirty="0" smtClean="0"/>
              <a:t>out to managers, </a:t>
            </a:r>
            <a:r>
              <a:rPr lang="en-GB" sz="1200" b="1" dirty="0" smtClean="0"/>
              <a:t>operational and training leads, all are encouraged to attend.</a:t>
            </a:r>
            <a:endParaRPr lang="en-GB" sz="1100" b="1" dirty="0"/>
          </a:p>
          <a:p>
            <a:pPr algn="ctr"/>
            <a:endParaRPr lang="en-GB" sz="1100" b="1" dirty="0"/>
          </a:p>
          <a:p>
            <a:r>
              <a:rPr lang="en-GB" sz="1000" dirty="0"/>
              <a:t> </a:t>
            </a:r>
            <a:r>
              <a:rPr lang="en-GB" sz="1000" dirty="0" smtClean="0"/>
              <a:t>Please note: this session will be recorded.</a:t>
            </a:r>
            <a:endParaRPr lang="en-GB" sz="1000" dirty="0"/>
          </a:p>
        </p:txBody>
      </p:sp>
      <p:pic>
        <p:nvPicPr>
          <p:cNvPr id="12" name="Picture 2" descr="NHS logo for A4 10mm - RGB 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28710"/>
            <a:ext cx="1006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275856" y="343324"/>
            <a:ext cx="43204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GB" altLang="en-US" sz="1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en-GB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Kent and Medway Pathology Network 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54740"/>
            <a:ext cx="2490716" cy="684947"/>
          </a:xfrm>
          <a:prstGeom prst="rect">
            <a:avLst/>
          </a:prstGeom>
        </p:spPr>
      </p:pic>
      <p:pic>
        <p:nvPicPr>
          <p:cNvPr id="1029" name="Picture 5" descr="File:Microsoft Office Teams (2018–present).svg - Wikimedia Common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51870"/>
            <a:ext cx="455985" cy="42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44562"/>
            <a:ext cx="638682" cy="638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30949"/>
              </p:ext>
            </p:extLst>
          </p:nvPr>
        </p:nvGraphicFramePr>
        <p:xfrm>
          <a:off x="2339752" y="3679696"/>
          <a:ext cx="643237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6188"/>
                <a:gridCol w="32161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tooltip="https://teams.microsoft.com/l/meetup-join/19%3ameeting_nzblndaxymqtntyyys00nji5lwexzmutodm1m2y1njc1ytm5%40thread.v2/0?context=%7b%22tid%22%3a%2237c354b2-85b0-47f5-b222-07b48d774ee3%22%2c%22oid%22%3a%22f25f2efa-02bb-45f3-aeaa-adcb6d0994ff%22%7d"/>
                        </a:rPr>
                        <a:t>Click here to join the meeting</a:t>
                      </a:r>
                      <a:endParaRPr lang="en-GB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 tooltip="tel:+442033215208,,987599902# "/>
                        </a:rPr>
                        <a:t>+44 20 3321 5208,,987599902#</a:t>
                      </a:r>
                      <a:r>
                        <a:rPr lang="en-GB" sz="1000" dirty="0" smtClean="0">
                          <a:effectLst/>
                        </a:rPr>
                        <a:t> </a:t>
                      </a:r>
                      <a:r>
                        <a:rPr lang="en-GB" sz="1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</a:p>
                    <a:p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Phone Conference ID: 987 599 902#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3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1901</TotalTime>
  <Words>109</Words>
  <Application>Microsoft Office PowerPoint</Application>
  <PresentationFormat>On-screen Show (16:9)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NEL 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Manpreet Bhogal</dc:creator>
  <cp:lastModifiedBy>Manpreet Bhogal</cp:lastModifiedBy>
  <cp:revision>23</cp:revision>
  <dcterms:created xsi:type="dcterms:W3CDTF">2022-01-10T08:57:27Z</dcterms:created>
  <dcterms:modified xsi:type="dcterms:W3CDTF">2022-01-19T15:45:12Z</dcterms:modified>
</cp:coreProperties>
</file>